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6" r:id="rId3"/>
    <p:sldId id="258" r:id="rId4"/>
    <p:sldId id="260" r:id="rId5"/>
    <p:sldId id="257" r:id="rId6"/>
    <p:sldId id="259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A4F"/>
    <a:srgbClr val="F4F776"/>
    <a:srgbClr val="FB87AA"/>
    <a:srgbClr val="EDA690"/>
    <a:srgbClr val="F1C2B2"/>
    <a:srgbClr val="D69070"/>
    <a:srgbClr val="FB87AB"/>
    <a:srgbClr val="B9CADA"/>
    <a:srgbClr val="C4D7E5"/>
    <a:srgbClr val="7D5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409" autoAdjust="0"/>
  </p:normalViewPr>
  <p:slideViewPr>
    <p:cSldViewPr snapToGrid="0" showGuides="1">
      <p:cViewPr varScale="1">
        <p:scale>
          <a:sx n="64" d="100"/>
          <a:sy n="64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DFCCD-D57A-44DA-B459-91A31D0C432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77644-5920-4098-8925-D0274BC5B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តើមិត្តភក្តិល្អជាមិត្តភក្តិរបៀបណា? 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7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មិត្តភក្តិល្អ គឺជាកាដូដ៏វិសេសវិសាលមួយដែលពិបាកនឹងរកបាន ប៉ុន្តែប្រសិនជាយើងមានហើយ វាប្រៀបនឹងយើងមានពិភពលោកទាំងមូលក្នុងដៃអញ្ចឹងដែរ ព្រោះថាពួកគេនឹងអាចនៅតាមជួយយើង និងនៅក្បែរអ្នកគ្រប់ពេលវេលា។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6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មិត្តល្អបើយើងស្ថិតនៅក្នុងកាលៈទេសៈបែបណាក៏គេប្រាកដជាមនុស្សដំបូងដែរមករកយើងចាំលើកទឹកចិត្ត ផ្ដល់ជាដំណោះស្រាយជួយជាយោបល់ផ្សេងៗ ជាមនុស្សម្នាក់ដែរតែងតែបង្ហាញខ្លួនស្របពេលដែរគ្មាននណាម្នាក់ក្បែរយើង។ 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1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បើសិនជាយើងសម្រេចបានជោគជ័យរឿងអ្វីមួយគេក៏សប្បាយជាមួយនឹងភាពជោគជ័យរបស់យើងដូចគ្នា ថែមទាំងមកសរសើគាំទ្រទៀតផង។ មិនមែនជាប្រភេទមិត្តដែរចាំតែទាញយើងទំលាក់នៅពេលដែរយើងបានល្អនោះទេ ឬក៏ចាំពេបជ្រាយជាដើម។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ជាមិត្តម្នាក់ដែរគ្រាន់តែឃើញយើងមុខស្រពោន មិនសប្បាយចិត្ត ខ្វល់ខ្វាយជាមួយយើងហើយគេបានសួរនាំបញ្ហាដែរធ្វើឱ្យយើងមិនសប្បាយចិត្ត សួររកហេតុផល់ទាំងអស់ នឹងចាំផ្ដល់ជាដំណោះស្រាយត្រឡប់មកយើងវិញ​ ឬក៏ជូនអ្នកទៅកន្លែងបន្ធូរអារម្មណ៍ឱ្យបានធូរស្រាលឡើង ជាមនុស្សម្នាក់ដែររាប់អានអ្នកមិនគិតមានក្រល្អ អាក្រក់អ្វីឡើយ។ បើទោះបីជាអ្នកគ្មានមធ្យោបាយធ្វើដំណើរក៏គេមកទទួលអ្នកបានដែរ។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នៅ​ពេល​ដែលយើង​នៅ​ជាមួយ​គ្នា វា​ដូចជាច្បាប់​ចែក​រំលែក​មួយ​យ៉ាង​អញ្ជឹង។ យើងតែង​និយាយ​រឿង​រ៉ាវ​ផ្សេងៗដែល​យើង​មាន​ ប្រាប់​ទៅគេ ហើយ​គេ​ក៏​និយាយ​ប្រាប់​អ្នក​វិញ។ ហើយ​គេ​នឹង​ស្តាប់​យើង​ហើយ​ផ្តល់​ការ​នែនាំ​ខ្លះៗ​ដល់យើង</a:t>
            </a:r>
            <a:r>
              <a:rPr lang="km-KH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។​ យើង</a:t>
            </a:r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​និង​គេ​តែង​និយាយ​រឿង​រ៉ាវប្រាប់​គ្នា​ មិន​ថា​រឿង​ល្អ​ឬ​អាក្រក់ ឬជា​រឿង​កំផ្លែង រឿង​សប្បាយ…។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មិត្តភក្តិ​ល្អ​មិន​មែន​ជា​មិត្ត​ដែល​រើស​អើង​មិត្ត​នោះ​ទេ។ មិន​ថា​យើងនោះ​ក្រ​លំបាក មក​ពី​គ្រួសារ​មិន​ល្អ រៀន​មិន​ពូកែ មាន​ជាតិ​សាសន៍​ផ្សេង​គ្នា មិត្ត​តែងទទួល​យក​និង​យល់​ពី​មិត្ត​ជា​និច្ច។ ពួកគេ​មិន​មែន​រាប់​អាន​មិត្ត​ដោយ​សារ​តែ​ចង់​បាន​ផល​ប្រយោជន៍​ពី​គេ​មួយ​ពេល​នោះ​ទេ តែ​គឺជា​ទំនាក់​ទំនង​ស៊ី​ជម្រៅ និង​អស់​មួយ​ជីវិត។ ចំពោះ​ការ​បញ្ចេញ​គំនិត​ក៏​ដូច​គ្នា​ដែរ គឺ​តែង​គោរព​និង​ទទួល​យក​មក​ពិចារណា​ជា​និច្ច មិន​មើល​ងាយ​គ្នា​ឡើយ។</a:t>
            </a:r>
          </a:p>
          <a:p>
            <a:endParaRPr lang="km-KH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m-KH" dirty="0" smtClean="0"/>
              <a:t>(សរុប​ ) ពាក្យថា</a:t>
            </a:r>
            <a:r>
              <a:rPr lang="en-US" dirty="0" smtClean="0"/>
              <a:t>”</a:t>
            </a:r>
            <a:r>
              <a:rPr lang="km-KH" dirty="0" smtClean="0"/>
              <a:t>មិត្តល្អ</a:t>
            </a:r>
            <a:r>
              <a:rPr lang="en-US" dirty="0" smtClean="0"/>
              <a:t>”</a:t>
            </a:r>
            <a:r>
              <a:rPr lang="km-KH" dirty="0" smtClean="0"/>
              <a:t>មិនមែនសំដៅលើការរាប់អានគ្នាក្នុងរេើពេលយូរអង្វែងនោះទេ។​</a:t>
            </a:r>
            <a:r>
              <a:rPr lang="km-KH" baseline="0" dirty="0" smtClean="0"/>
              <a:t> តែមិត្តល្អគឺជាមនុស្សដែលតែងតែនៅក្បែរយើង ជួយយើង លើកទឹកចិត្តនៅពេលដែលយើងជួបបញ្ហា ហើយមិនបោះបង់យើងទោះបីទើនតែស្គាល់គ្នាក្នុងរយះពេលខ្លីក៏ដោយ។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dirty="0" smtClean="0"/>
              <a:t>តើះអ្នកទាំងអស់គ្នាមានសំណួរអ្វីទេ សម្រាប់មេរៀននេះ?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4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77644-5920-4098-8925-D0274BC5B4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7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0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6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0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3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E0BB-4628-4893-8A30-A3979FE300F3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1F57E-7364-425C-9E93-5187A1D9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ux Garçons Qui Parlent. | Vecteur Premiu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92" b="93228" l="9744" r="89776">
                        <a14:foregroundMark x1="65335" y1="25734" x2="65335" y2="25734"/>
                        <a14:foregroundMark x1="61502" y1="26637" x2="61502" y2="26637"/>
                        <a14:backgroundMark x1="67891" y1="71332" x2="67891" y2="71332"/>
                        <a14:backgroundMark x1="68530" y1="83070" x2="68530" y2="83070"/>
                        <a14:backgroundMark x1="67412" y1="87133" x2="67412" y2="87133"/>
                        <a14:backgroundMark x1="68211" y1="85779" x2="68211" y2="85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"/>
            <a:ext cx="8940801" cy="63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6792686" y="522513"/>
            <a:ext cx="2253343" cy="135527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072448" y="1039585"/>
            <a:ext cx="351609" cy="2808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28014" y="1059723"/>
            <a:ext cx="351609" cy="280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77595" y="1059723"/>
            <a:ext cx="351609" cy="280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39146" y="1061354"/>
            <a:ext cx="351609" cy="280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C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/>
          <p:nvPr/>
        </p:nvSpPr>
        <p:spPr>
          <a:xfrm>
            <a:off x="117566" y="2011680"/>
            <a:ext cx="3082834" cy="2795451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272" t="935" r="-218" b="-3271"/>
            </a:stretch>
          </a:blipFill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50934" y="2163355"/>
            <a:ext cx="6802856" cy="2322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13800" b="1" dirty="0" smtClean="0">
                <a:solidFill>
                  <a:srgbClr val="FF0000"/>
                </a:solidFill>
                <a:latin typeface="Abhaya Libre" panose="02000803000000000000" pitchFamily="2" charset="0"/>
              </a:rPr>
              <a:t>ការសេពគប់មិត្តល្អ</a:t>
            </a:r>
            <a:endParaRPr lang="en-US" sz="13800" b="1" dirty="0">
              <a:solidFill>
                <a:srgbClr val="FF0000"/>
              </a:solidFill>
              <a:latin typeface="Abhaya Libre" panose="02000803000000000000" pitchFamily="2" charset="0"/>
              <a:cs typeface="Abhaya Libre" panose="02000803000000000000" pitchFamily="2" charset="0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704012" y="594360"/>
            <a:ext cx="3108960" cy="2730138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12" t="-1031" r="1130" b="1031"/>
            </a:stretch>
          </a:blipFill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/>
          <p:cNvSpPr/>
          <p:nvPr/>
        </p:nvSpPr>
        <p:spPr>
          <a:xfrm>
            <a:off x="2704012" y="3507378"/>
            <a:ext cx="3108960" cy="2730138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261" t="-6220" r="-1261" b="6220"/>
            </a:stretch>
          </a:blipFill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08" y1="28958" x2="40208" y2="28958"/>
                        <a14:foregroundMark x1="30312" y1="26250" x2="30312" y2="26250"/>
                        <a14:foregroundMark x1="29063" y1="33750" x2="34688" y2="20208"/>
                        <a14:foregroundMark x1="35000" y1="20208" x2="35000" y2="20208"/>
                        <a14:foregroundMark x1="35208" y1="20208" x2="35208" y2="20208"/>
                        <a14:foregroundMark x1="35833" y1="21042" x2="35833" y2="21042"/>
                        <a14:foregroundMark x1="20000" y1="38438" x2="12083" y2="50000"/>
                        <a14:foregroundMark x1="12083" y1="52188" x2="12083" y2="52188"/>
                        <a14:foregroundMark x1="45208" y1="29271" x2="54271" y2="70417"/>
                        <a14:foregroundMark x1="43958" y1="38125" x2="40000" y2="42813"/>
                        <a14:foregroundMark x1="44375" y1="54167" x2="41458" y2="71250"/>
                        <a14:foregroundMark x1="61458" y1="19063" x2="71250" y2="41458"/>
                        <a14:foregroundMark x1="84688" y1="22083" x2="76563" y2="40625"/>
                        <a14:foregroundMark x1="83125" y1="21250" x2="83125" y2="21250"/>
                        <a14:foregroundMark x1="85313" y1="21042" x2="85313" y2="21042"/>
                        <a14:foregroundMark x1="86458" y1="22604" x2="86458" y2="22604"/>
                        <a14:foregroundMark x1="62396" y1="19896" x2="62396" y2="19896"/>
                        <a14:foregroundMark x1="64271" y1="19583" x2="64271" y2="19583"/>
                        <a14:foregroundMark x1="61771" y1="18750" x2="61771" y2="18750"/>
                        <a14:foregroundMark x1="60625" y1="20208" x2="60625" y2="20208"/>
                        <a14:foregroundMark x1="75625" y1="38958" x2="75625" y2="38958"/>
                        <a14:foregroundMark x1="74271" y1="36146" x2="74271" y2="36146"/>
                        <a14:foregroundMark x1="74583" y1="35625" x2="78750" y2="45000"/>
                        <a14:foregroundMark x1="71458" y1="43958" x2="70521" y2="66250"/>
                        <a14:foregroundMark x1="76458" y1="45313" x2="77500" y2="67708"/>
                        <a14:foregroundMark x1="77083" y1="71250" x2="77083" y2="71250"/>
                        <a14:foregroundMark x1="78750" y1="72083" x2="78750" y2="72083"/>
                        <a14:foregroundMark x1="71146" y1="71042" x2="71146" y2="71042"/>
                        <a14:foregroundMark x1="52708" y1="37292" x2="56875" y2="4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685" y="1028699"/>
            <a:ext cx="8781566" cy="7084647"/>
          </a:xfrm>
          <a:prstGeom prst="rect">
            <a:avLst/>
          </a:prstGeom>
        </p:spPr>
      </p:pic>
      <p:sp>
        <p:nvSpPr>
          <p:cNvPr id="8" name="Horizontal Scroll 7"/>
          <p:cNvSpPr/>
          <p:nvPr/>
        </p:nvSpPr>
        <p:spPr>
          <a:xfrm>
            <a:off x="2667000" y="533400"/>
            <a:ext cx="6762750" cy="1600200"/>
          </a:xfrm>
          <a:prstGeom prst="horizontalScroll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7200" dirty="0">
                <a:solidFill>
                  <a:schemeClr val="tx1"/>
                </a:solidFill>
              </a:rPr>
              <a:t>នៅក្បែរយើងពេលយើងបរាជ័យ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42" r="90000">
                        <a14:foregroundMark x1="19167" y1="37500" x2="19167" y2="37500"/>
                        <a14:backgroundMark x1="29688" y1="46146" x2="32396" y2="64583"/>
                        <a14:backgroundMark x1="44479" y1="40521" x2="48438" y2="54271"/>
                        <a14:backgroundMark x1="61146" y1="46354" x2="65104" y2="64063"/>
                        <a14:backgroundMark x1="67604" y1="38542" x2="70000" y2="43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3338" y="-228600"/>
            <a:ext cx="8642761" cy="8833685"/>
          </a:xfrm>
          <a:prstGeom prst="rect">
            <a:avLst/>
          </a:prstGeom>
          <a:noFill/>
        </p:spPr>
      </p:pic>
      <p:sp>
        <p:nvSpPr>
          <p:cNvPr id="6" name="Horizontal Scroll 5"/>
          <p:cNvSpPr/>
          <p:nvPr/>
        </p:nvSpPr>
        <p:spPr>
          <a:xfrm>
            <a:off x="2667000" y="533400"/>
            <a:ext cx="6762750" cy="1600200"/>
          </a:xfrm>
          <a:prstGeom prst="horizontalScroll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7200" dirty="0">
                <a:solidFill>
                  <a:schemeClr val="tx1"/>
                </a:solidFill>
              </a:rPr>
              <a:t>អប់អរនូវភាពជោគជ័យយើង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8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974" y="-171450"/>
            <a:ext cx="10032801" cy="9321409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2667000" y="533400"/>
            <a:ext cx="6762750" cy="1600200"/>
          </a:xfrm>
          <a:prstGeom prst="horizontalScroll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7200" dirty="0">
                <a:solidFill>
                  <a:schemeClr val="tx1"/>
                </a:solidFill>
              </a:rPr>
              <a:t>យល់ពីអារម្មណ៍យើង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3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hladang.com/wp-content/uploads/2017/04/Apologize-to-Your-Guy-Friend-Step-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75" r="100000">
                        <a14:foregroundMark x1="86469" y1="22333" x2="86469" y2="22333"/>
                        <a14:foregroundMark x1="86469" y1="21208" x2="79625" y2="1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59138" y="2133600"/>
            <a:ext cx="5578474" cy="41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orizontal Scroll 5"/>
          <p:cNvSpPr/>
          <p:nvPr/>
        </p:nvSpPr>
        <p:spPr>
          <a:xfrm>
            <a:off x="2667000" y="533400"/>
            <a:ext cx="6762750" cy="1600200"/>
          </a:xfrm>
          <a:prstGeom prst="horizontalScroll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7200" dirty="0">
                <a:solidFill>
                  <a:schemeClr val="tx1"/>
                </a:solidFill>
              </a:rPr>
              <a:t>​ប្រាប់​រឿង​រ៉ាវ​គ្នា​ទៅ​វិញ​ទៅ​មក​ជានិច្ច</a:t>
            </a:r>
          </a:p>
        </p:txBody>
      </p:sp>
    </p:spTree>
    <p:extLst>
      <p:ext uri="{BB962C8B-B14F-4D97-AF65-F5344CB8AC3E}">
        <p14:creationId xmlns:p14="http://schemas.microsoft.com/office/powerpoint/2010/main" val="27756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មិត្តសម្លាញ់ចាស់ - TNAO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47" b="94888" l="2410" r="966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82" y="1524001"/>
            <a:ext cx="6459186" cy="56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orizontal Scroll 5"/>
          <p:cNvSpPr/>
          <p:nvPr/>
        </p:nvSpPr>
        <p:spPr>
          <a:xfrm>
            <a:off x="2667000" y="533400"/>
            <a:ext cx="6762750" cy="1600200"/>
          </a:xfrm>
          <a:prstGeom prst="horizontalScroll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7200" dirty="0">
                <a:solidFill>
                  <a:schemeClr val="tx1"/>
                </a:solidFill>
              </a:rPr>
              <a:t>​ការមិនរើសអើងមាន​ ក្រ</a:t>
            </a:r>
          </a:p>
        </p:txBody>
      </p:sp>
    </p:spTree>
    <p:extLst>
      <p:ext uri="{BB962C8B-B14F-4D97-AF65-F5344CB8AC3E}">
        <p14:creationId xmlns:p14="http://schemas.microsoft.com/office/powerpoint/2010/main" val="6387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&amp;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2" b="89940" l="5584" r="90000">
                        <a14:foregroundMark x1="19091" y1="21932" x2="19091" y2="21932"/>
                        <a14:foregroundMark x1="18701" y1="21932" x2="44286" y2="16901"/>
                        <a14:foregroundMark x1="45065" y1="18109" x2="51429" y2="19718"/>
                        <a14:foregroundMark x1="51039" y1="21730" x2="49351" y2="43260"/>
                        <a14:foregroundMark x1="50000" y1="44064" x2="46753" y2="52716"/>
                        <a14:foregroundMark x1="18961" y1="24547" x2="20390" y2="50503"/>
                        <a14:foregroundMark x1="20390" y1="51509" x2="31429" y2="52716"/>
                        <a14:foregroundMark x1="31558" y1="53119" x2="38312" y2="61569"/>
                        <a14:foregroundMark x1="38312" y1="61569" x2="40000" y2="64386"/>
                        <a14:foregroundMark x1="39740" y1="64386" x2="36364" y2="50704"/>
                        <a14:foregroundMark x1="36753" y1="52716" x2="47922" y2="50503"/>
                        <a14:foregroundMark x1="28182" y1="31791" x2="28182" y2="31791"/>
                        <a14:foregroundMark x1="28182" y1="32394" x2="32987" y2="26157"/>
                        <a14:foregroundMark x1="55325" y1="39638" x2="55325" y2="39638"/>
                        <a14:foregroundMark x1="56104" y1="41650" x2="57532" y2="3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81" y="850640"/>
            <a:ext cx="8392241" cy="54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2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1162" y="1607989"/>
            <a:ext cx="5977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19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17500">
                    <a:schemeClr val="accent1">
                      <a:alpha val="0"/>
                    </a:schemeClr>
                  </a:glow>
                  <a:outerShdw sx="1000" sy="1000" algn="ctr" rotWithShape="0">
                    <a:schemeClr val="accent6">
                      <a:lumMod val="75000"/>
                    </a:schemeClr>
                  </a:outerShdw>
                  <a:reflection endPos="0" dir="5400000" sy="-100000" algn="bl" rotWithShape="0"/>
                </a:effectLst>
                <a:latin typeface="Abhaya Libre" panose="02000803000000000000" pitchFamily="2" charset="0"/>
                <a:cs typeface="Abhaya Libre" panose="02000803000000000000" pitchFamily="2" charset="0"/>
              </a:rPr>
              <a:t>សូមអគុណ</a:t>
            </a:r>
            <a:endParaRPr lang="en-US" sz="199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317500">
                  <a:schemeClr val="accent1">
                    <a:alpha val="0"/>
                  </a:schemeClr>
                </a:glow>
                <a:outerShdw sx="1000" sy="1000" algn="ctr" rotWithShape="0">
                  <a:schemeClr val="accent6">
                    <a:lumMod val="75000"/>
                  </a:schemeClr>
                </a:outerShdw>
                <a:reflection endPos="0" dir="5400000" sy="-100000" algn="bl" rotWithShape="0"/>
              </a:effectLst>
              <a:latin typeface="Abhaya Libre" panose="02000803000000000000" pitchFamily="2" charset="0"/>
              <a:cs typeface="Abhaya Libre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736</Words>
  <Application>Microsoft Office PowerPoint</Application>
  <PresentationFormat>Widescreen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Abhaya Libre</vt:lpstr>
      <vt:lpstr>Arial</vt:lpstr>
      <vt:lpstr>Calibri</vt:lpstr>
      <vt:lpstr>Calibri Light</vt:lpstr>
      <vt:lpstr>DaunPenh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KHLORP.VEAK</dc:creator>
  <cp:lastModifiedBy>KHLORP.VEAK</cp:lastModifiedBy>
  <cp:revision>38</cp:revision>
  <dcterms:created xsi:type="dcterms:W3CDTF">2023-05-24T08:21:34Z</dcterms:created>
  <dcterms:modified xsi:type="dcterms:W3CDTF">2023-05-29T01:29:34Z</dcterms:modified>
</cp:coreProperties>
</file>